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73" r:id="rId5"/>
    <p:sldId id="267" r:id="rId6"/>
    <p:sldId id="271" r:id="rId7"/>
    <p:sldId id="270" r:id="rId8"/>
    <p:sldId id="272" r:id="rId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274" autoAdjust="0"/>
  </p:normalViewPr>
  <p:slideViewPr>
    <p:cSldViewPr>
      <p:cViewPr varScale="1">
        <p:scale>
          <a:sx n="115" d="100"/>
          <a:sy n="115" d="100"/>
        </p:scale>
        <p:origin x="432" y="10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9/21/2016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9/21/2016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en-US"/>
              <a:pPr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Puberty Education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2414" y="2895600"/>
            <a:ext cx="9144000" cy="3276600"/>
          </a:xfrm>
        </p:spPr>
        <p:txBody>
          <a:bodyPr>
            <a:normAutofit/>
          </a:bodyPr>
          <a:lstStyle/>
          <a:p>
            <a:r>
              <a:rPr lang="en-US" dirty="0" smtClean="0"/>
              <a:t>Do things always stay the same?</a:t>
            </a:r>
          </a:p>
          <a:p>
            <a:r>
              <a:rPr lang="en-US" dirty="0" smtClean="0"/>
              <a:t>How does change make you feel?</a:t>
            </a:r>
          </a:p>
          <a:p>
            <a:r>
              <a:rPr lang="en-US" dirty="0" smtClean="0"/>
              <a:t>Whose body changes?</a:t>
            </a:r>
          </a:p>
          <a:p>
            <a:r>
              <a:rPr lang="en-US" dirty="0" smtClean="0"/>
              <a:t>How is your body different from the body of a baby?</a:t>
            </a:r>
          </a:p>
          <a:p>
            <a:r>
              <a:rPr lang="en-US" dirty="0" smtClean="0"/>
              <a:t>What happens to your body during puberty?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522415" y="1790700"/>
            <a:ext cx="9296398" cy="762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dirty="0" smtClean="0"/>
              <a:t>Opening Discussion Questions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Activities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600200"/>
            <a:ext cx="4800599" cy="45720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Ownership and Responsibility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Cover</a:t>
            </a:r>
            <a:endParaRPr lang="en-US" sz="2800" b="1" dirty="0"/>
          </a:p>
          <a:p>
            <a:pPr marL="0" indent="0" algn="ctr">
              <a:buNone/>
            </a:pPr>
            <a:r>
              <a:rPr lang="en-US" b="1" dirty="0" smtClean="0"/>
              <a:t>Objective</a:t>
            </a:r>
            <a:endParaRPr lang="en-US" b="1" dirty="0"/>
          </a:p>
          <a:p>
            <a:pPr lvl="1"/>
            <a:r>
              <a:rPr lang="en-US" dirty="0" smtClean="0"/>
              <a:t>During our lessons we will learn more about being responsible for your own bodies.</a:t>
            </a:r>
            <a:endParaRPr lang="en-US" dirty="0"/>
          </a:p>
          <a:p>
            <a:pPr marL="0" indent="0" algn="ctr">
              <a:buNone/>
            </a:pPr>
            <a:r>
              <a:rPr lang="en-US" b="1" dirty="0"/>
              <a:t>Discussion</a:t>
            </a:r>
          </a:p>
          <a:p>
            <a:pPr lvl="1"/>
            <a:r>
              <a:rPr lang="en-US" dirty="0"/>
              <a:t>What are some responsibilities you have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Are items kept in your backpack public or private?  Why?</a:t>
            </a:r>
          </a:p>
          <a:p>
            <a:pPr marL="0" indent="0" algn="ctr">
              <a:buNone/>
            </a:pPr>
            <a:r>
              <a:rPr lang="en-US" b="1" dirty="0" smtClean="0"/>
              <a:t>Activity</a:t>
            </a:r>
            <a:endParaRPr lang="en-US" b="1" dirty="0"/>
          </a:p>
          <a:p>
            <a:pPr lvl="1"/>
            <a:r>
              <a:rPr lang="en-US" dirty="0" smtClean="0"/>
              <a:t>Color the backpack on the cover of your book.  Make sure you write your name on it!</a:t>
            </a:r>
            <a:endParaRPr lang="en-US" dirty="0"/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812" y="1896598"/>
            <a:ext cx="3453892" cy="4469742"/>
          </a:xfrm>
        </p:spPr>
      </p:pic>
    </p:spTree>
    <p:extLst>
      <p:ext uri="{BB962C8B-B14F-4D97-AF65-F5344CB8AC3E}">
        <p14:creationId xmlns:p14="http://schemas.microsoft.com/office/powerpoint/2010/main" val="374486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Activities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Look At Me Now!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</a:t>
            </a:r>
            <a:r>
              <a:rPr lang="en-US" sz="2800" b="1" dirty="0"/>
              <a:t>page 1</a:t>
            </a:r>
          </a:p>
          <a:p>
            <a:pPr lvl="1"/>
            <a:r>
              <a:rPr lang="en-US" b="1" dirty="0"/>
              <a:t>Supplies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Crayons</a:t>
            </a:r>
          </a:p>
          <a:p>
            <a:pPr lvl="2"/>
            <a:r>
              <a:rPr lang="en-US" dirty="0"/>
              <a:t>Example comic strips</a:t>
            </a:r>
          </a:p>
          <a:p>
            <a:pPr marL="0" indent="0" algn="ctr">
              <a:buNone/>
            </a:pPr>
            <a:r>
              <a:rPr lang="en-US" b="1" dirty="0" smtClean="0"/>
              <a:t>Discussion</a:t>
            </a:r>
          </a:p>
          <a:p>
            <a:pPr lvl="1"/>
            <a:r>
              <a:rPr lang="en-US" dirty="0" smtClean="0"/>
              <a:t>What are similarities you see in classmates drawings?</a:t>
            </a:r>
          </a:p>
          <a:p>
            <a:pPr lvl="1"/>
            <a:r>
              <a:rPr lang="en-US" dirty="0" smtClean="0"/>
              <a:t>What are differences you see in classmates drawings?</a:t>
            </a:r>
            <a:endParaRPr lang="en-US" dirty="0"/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812" y="1752600"/>
            <a:ext cx="3453892" cy="4757738"/>
          </a:xfrm>
        </p:spPr>
      </p:pic>
    </p:spTree>
    <p:extLst>
      <p:ext uri="{BB962C8B-B14F-4D97-AF65-F5344CB8AC3E}">
        <p14:creationId xmlns:p14="http://schemas.microsoft.com/office/powerpoint/2010/main" val="396580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Activities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648199" cy="44196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b="1" dirty="0"/>
              <a:t>Spot the </a:t>
            </a:r>
            <a:r>
              <a:rPr lang="en-US" sz="2800" b="1" dirty="0" smtClean="0"/>
              <a:t>Difference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page 2</a:t>
            </a:r>
            <a:endParaRPr lang="en-US" sz="2800" b="1" dirty="0"/>
          </a:p>
          <a:p>
            <a:pPr lvl="1"/>
            <a:r>
              <a:rPr lang="en-US" sz="2200" b="1" dirty="0" smtClean="0"/>
              <a:t>Discussion </a:t>
            </a:r>
            <a:r>
              <a:rPr lang="en-US" sz="2200" b="1" dirty="0"/>
              <a:t>questions</a:t>
            </a:r>
          </a:p>
          <a:p>
            <a:pPr lvl="2"/>
            <a:r>
              <a:rPr lang="en-US" sz="2100" dirty="0"/>
              <a:t>How are the pictures different?</a:t>
            </a:r>
          </a:p>
          <a:p>
            <a:pPr lvl="2"/>
            <a:r>
              <a:rPr lang="en-US" sz="2100" dirty="0"/>
              <a:t>How are the pictures similar?</a:t>
            </a:r>
          </a:p>
          <a:p>
            <a:pPr lvl="1"/>
            <a:r>
              <a:rPr lang="en-US" sz="2200" b="1" dirty="0"/>
              <a:t>Reflection</a:t>
            </a:r>
          </a:p>
          <a:p>
            <a:pPr lvl="2"/>
            <a:r>
              <a:rPr lang="en-US" sz="2100" dirty="0" smtClean="0"/>
              <a:t>Have students think about people they know (babies, friends, adults).</a:t>
            </a:r>
          </a:p>
          <a:p>
            <a:pPr lvl="2"/>
            <a:r>
              <a:rPr lang="en-US" sz="2100" dirty="0" smtClean="0"/>
              <a:t>Remind them everyone continues to change.  Have students provide examples</a:t>
            </a:r>
            <a:endParaRPr lang="en-US" sz="21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796" y="1905000"/>
            <a:ext cx="3485016" cy="4217384"/>
          </a:xfrm>
        </p:spPr>
      </p:pic>
    </p:spTree>
    <p:extLst>
      <p:ext uri="{BB962C8B-B14F-4D97-AF65-F5344CB8AC3E}">
        <p14:creationId xmlns:p14="http://schemas.microsoft.com/office/powerpoint/2010/main" val="98681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Activities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01752" lvl="1" indent="0" algn="ctr">
              <a:buNone/>
            </a:pPr>
            <a:r>
              <a:rPr lang="en-US" sz="2800" b="1" dirty="0" smtClean="0"/>
              <a:t>Animal Families</a:t>
            </a:r>
          </a:p>
          <a:p>
            <a:pPr marL="301752" lvl="1" indent="0" algn="ctr">
              <a:buNone/>
            </a:pPr>
            <a:r>
              <a:rPr lang="en-US" sz="2800" b="1" dirty="0" smtClean="0"/>
              <a:t>Workbook page 3</a:t>
            </a:r>
          </a:p>
          <a:p>
            <a:pPr lvl="1"/>
            <a:r>
              <a:rPr lang="en-US" sz="2400" dirty="0"/>
              <a:t>W</a:t>
            </a:r>
            <a:r>
              <a:rPr lang="en-US" sz="2400" dirty="0" smtClean="0"/>
              <a:t>hich column shows babies and which are adults.  Label the top of each column.</a:t>
            </a:r>
          </a:p>
          <a:p>
            <a:pPr lvl="1"/>
            <a:r>
              <a:rPr lang="en-US" sz="2400" dirty="0" smtClean="0"/>
              <a:t>Draw a line connecting the baby with the adult</a:t>
            </a:r>
          </a:p>
          <a:p>
            <a:pPr lvl="1"/>
            <a:r>
              <a:rPr lang="en-US" sz="2400" dirty="0" smtClean="0"/>
              <a:t>Discuss how the animal changes as it grows into an adult.</a:t>
            </a:r>
            <a:endParaRPr lang="en-US" sz="2400" dirty="0"/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812" y="1295400"/>
            <a:ext cx="3872860" cy="5234808"/>
          </a:xfrm>
        </p:spPr>
      </p:pic>
      <p:cxnSp>
        <p:nvCxnSpPr>
          <p:cNvPr id="7" name="Straight Arrow Connector 6"/>
          <p:cNvCxnSpPr/>
          <p:nvPr/>
        </p:nvCxnSpPr>
        <p:spPr>
          <a:xfrm flipV="1">
            <a:off x="8609012" y="2286000"/>
            <a:ext cx="1295400" cy="12954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8456612" y="2362200"/>
            <a:ext cx="1524000" cy="21336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8609012" y="4876800"/>
            <a:ext cx="1295400" cy="9144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8456612" y="3048000"/>
            <a:ext cx="1447800" cy="2819400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17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Activities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4" y="1915886"/>
            <a:ext cx="4419599" cy="448491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Growing Like a Weed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Workbook page 4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b="1" dirty="0" smtClean="0"/>
              <a:t>Supplies</a:t>
            </a:r>
            <a:r>
              <a:rPr lang="en-US" dirty="0" smtClean="0"/>
              <a:t> 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Clear plastic cup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Seeds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Potting Soil</a:t>
            </a: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Plant seeds with the help of your teacher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Write in an observation for the first day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Write additional observations as directed by the teacher</a:t>
            </a:r>
            <a:endParaRPr lang="en-US" dirty="0"/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612" y="1600200"/>
            <a:ext cx="3944680" cy="4896107"/>
          </a:xfrm>
        </p:spPr>
      </p:pic>
    </p:spTree>
    <p:extLst>
      <p:ext uri="{BB962C8B-B14F-4D97-AF65-F5344CB8AC3E}">
        <p14:creationId xmlns:p14="http://schemas.microsoft.com/office/powerpoint/2010/main" val="90350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09A44C-857D-42FD-9219-94A36248C2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Chalkboard education presentation (widescreen)</Template>
  <TotalTime>0</TotalTime>
  <Words>296</Words>
  <Application>Microsoft Office PowerPoint</Application>
  <PresentationFormat>Custom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Consolas</vt:lpstr>
      <vt:lpstr>Corbel</vt:lpstr>
      <vt:lpstr>Chalkboard 16x9</vt:lpstr>
      <vt:lpstr>Puberty Education</vt:lpstr>
      <vt:lpstr>Introduction</vt:lpstr>
      <vt:lpstr>Introductory Activities (whole group)</vt:lpstr>
      <vt:lpstr>Introductory Activities (whole group)</vt:lpstr>
      <vt:lpstr>Introductory Activities (whole group)</vt:lpstr>
      <vt:lpstr>Introductory Activities (whole group)</vt:lpstr>
      <vt:lpstr>Introductory Activities (whole group)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2016-09-01T16:19:26Z</dcterms:created>
  <dcterms:modified xsi:type="dcterms:W3CDTF">2016-09-21T23:03:07Z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